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old" panose="020F0502020204030203" pitchFamily="34" charset="0"/>
      <p:regular r:id="rId18"/>
      <p:bold r:id="rId19"/>
    </p:embeddedFont>
    <p:embeddedFont>
      <p:font typeface="Lato Light" panose="020F0302020204030204" pitchFamily="34" charset="0"/>
      <p:regular r:id="rId20"/>
      <p:italic r:id="rId21"/>
    </p:embeddedFont>
    <p:embeddedFont>
      <p:font typeface="RoxboroughCF Bold" pitchFamily="2" charset="7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18" autoAdjust="0"/>
  </p:normalViewPr>
  <p:slideViewPr>
    <p:cSldViewPr>
      <p:cViewPr varScale="1">
        <p:scale>
          <a:sx n="62" d="100"/>
          <a:sy n="62" d="100"/>
        </p:scale>
        <p:origin x="7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21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25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27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549 783 24575,'-6'-14'0,"4"0"0,-4-1 0,6 1 0,0 0 0,0-8 0,0-9 0,7-20 0,11-11 0,2-19 0,14 7 0,-14-18 0,5 28 0,-14-6 0,-4 29 0,-7 9 0,0 30 0,0 21 0,0 32 0,0 10 0,0 21 0,0 1-424,0 12 424,0-11 0,-8 7 0,-2-27 0,0-3 0,-5-22 0,14-15 0,-6-16 0,7-17 0,0-23 424,0-9-424,-7 0 0,5-7 0,-5 15 0,7 1 0,0 10 0,0 28 0,0 13 0,0 14 0,0 6 0,0-8 0,0-8 0,0-2 0,0-7 0,-6 0 0,4-12 0,-4-4 0,6-20 0,-7-1 0,5-16 0,-5-12 0,7-21 0,17-12-757,-4-11 757,3 48 0,3 0 0,10-48 0,8 11 0,-9 12 0,-3 21 0,-16 39 0,-3 24 0,-31 41 0,-17 22 0,9-31 0,-4 1-526,-8 10 0,-2 2 526,-1 6 0,-1 3-1048,-1 4 1,0 3 1047,0 6 0,0-1 0,6-10 0,3-4-250,8-6 1,1-4 249,-22 21 0,34-32 0,-1-13 1558,20-16-1558,-6-13 2229,14-10-2229,3-32 0,24-14 0,13-19-247,-14 30 1,4 1 246,5 3 0,3 0 0,1-11 0,1 1 0,4 8 0,-1 1 0,-3-5 0,-2 2 0,-1 8 0,-1 3-141,22-31 141,-2 9 0,-20 12 0,-10 9 0,-17 13 0,-10 26 0,-13 6 1101,-10 28-1101,-9 12 0,-16 2 0,-5 27-492,-9-13 492,27-25 0,2 0 0,-21 32 0,5-19 0,17-7 0,4-25 0,14-1 0,1-28 0,23-23 0,24-37 0,-12 23 0,4-2-328,13-6 1,2-1 327,-6 2 0,1-1 0,4 0 0,-1-1 0,-9 6 0,-2 3 0,21-24 0,-19 16 0,-21 48 0,-8 6 0,-22 36 0,-12 4 0,-28 10 0,0 0 814,-19 12-814,19-10 0,-8 8 0,-1 0 0,17-9 0,-14 9 0,27-21 0,0-2 0,12-23 0,14 3 0,-5-18 0,12 10 482,-12-4-482,5 6 0,0 7 0,-5 3 0,-2 6 0,-2-7 0,-5 6 0,14-5 0,-6 6 0,12-13 0,-5-3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3:43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217 528 24575,'57'0'0,"-1"0"0,6 0 0,-3 0 0,37-6 0,-3 4 0,-27-4 0,-23 6 0,-15 0 0,-17-9 0,-2-9 0,-8-24 0,16-9 0,-8-22 0,22-2 0,-9 7 0,4 4 0,-10 33 0,-9 4 0,-8 31 0,-16 10 0,-15 16 0,-6 7 0,-13 8 0,13-7 0,-12 6 0,4-6 0,-6 1 0,8-12 0,-4 2 0,23-21 0,-3 7 0,19-14 0,-2-6 0,6-2 0,0-8 0,5 5 0,0 9 0,-5 7 0,4 5 0,-8 4 0,8-6 0,-3 1 0,4 0 0,0-1 0,9 1 0,9-4 0,24-7 0,17-13 0,-10 3 0,5-1-624,3-7 1,3 0 623,8 2 0,0 0 0,-8-2 0,-4 1 0,29-4 0,-33 8 0,-24 9 0,-18 20 0,-5 10 0,-5 33 0,-13 18 0,-10 17 130,5-42 1,-1 1-131,-3-1 0,0 0 0,-14 34 0,2-11 0,10-24 0,6-20 0,7-10 0,2-15 0,8-5 986,-3-16-986,-2-21 0,-1-22 0,-1-34-648,1 41 0,1-2 648,5-12 0,0-1 0,-2 4 0,0 0 0,2-4 0,2 0-175,-1 14 0,0 1 175,0-41 0,0 34 0,0 17 0,4 24 0,-8 18 1273,-3 18-1273,-23 12 373,-9 7-373,-19 2 0,-9-5 0,7-3 0,-4-5 0,22-8 0,12-6 0,9-7 0,11-1 0,5-12 0,10 1 0,7-20 0,10-2 0,-5 6 0,-1 2 0,-7 16 0,-4 5 0,0 16 0,-5 21 0,-6 14 0,-8 22 0,-12-7 0,-17 17-737,-13-5 737,-3 1 0,24-39 0,-1-1 0,-13 16 0,3-4 0,17-21 0,13-8 0,5-16 0,7-7 0,4-20 737,17-10-737,12-21 0,4 15 0,8 0-833,5-6 1,5-1 832,11-7 0,2 2 0,4 1 0,-2 3 0,-12 4 0,-3 3 0,30-15 0,-43 22 0,-17 20 0,-16 21 0,0 16 0,-18 31 0,-9 19 0,4-25 0,-2 1 253,-5 5 1,-2 0-254,0 1 0,-1 1 0,-2-1 0,-2-2 0,2-5 0,0-3 0,-15 39 0,6-32 0,25-19 0,1-22 0,6-24 0,-4-11 1158,5-36-1158,0-29 0,6 30 0,0-4-645,3-7 0,2-2 645,1 1 0,3 0 0,2 5 0,2 2-159,1 8 0,1 3 159,6-33 0,-2 23 0,-12 18 0,-2 20 0,-5 16 1268,-6 47-1268,-7 11 0,-22 40-511,9-40 0,-3 0 511,-5-2 0,-1 1 0,-5 8 0,1 0 0,3-9 0,3-1-51,3-5 0,1-2 51,-11 20 0,15-21 0,10-19 0,5-11 0,-6-22 1355,4-15-1355,-6-31 0,11-20 0,2 27 0,4-3-320,9-4 0,4 0 320,2 3 0,4 1 0,3 4 0,2 4 0,17-16 0,-11 19 0,-12 24 0,-2 24 0,1 13 0,-3 21 749,4 10-749,-10 15 0,-1 2 0,-6 14 0,0-6 0,0-1 0,-6-8 0,-1-10 0,1-20 0,-5-3 0,10-17 0,-4-1 0,10-10 0,5 0 0,-3-5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3:04.2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 24575,'8'-6'0,"-2"-10"0,-6 7 0,0-5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3:09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1576 2847 24575,'-6'-14'0,"4"0"0,-11-1 0,12-6 0,-5-3 0,-1-7 0,5-8 0,-5-2 0,7-9 0,8-9 0,8 6 0,4-15 0,11 15 0,-13 3 0,5 10 0,-7 9 0,-8 8 0,-1 1 0,-7 8 0,0 0 0,-6 6 0,-10 2 0,-15 6 0,-2 0 0,-15 0 0,6 7 0,-7-5 0,-1 12 0,8-5 0,10 0 0,11 4 0,20-25 0,10 8 0,15-25 0,24 3 0,-4-7 0,24-2 0,-7 8 0,10-7 0,-9 15 0,-19 1 0,-13 11 0,-36 7 0,-14 7 0,-21 10 0,-29 11 0,-4 7-531,22-20 0,-2 0 531,0 4 0,-1-1 0,-5-7 0,-1 0 0,6 3 0,1 0 0,-41 5 0,31-9 0,23 4 0,19-13 0,28 6 0,5-7 1062,37 0-1062,-4 0 0,24-8 0,-6-2 0,19-17-1030,14 6 1030,-42 3 0,3-1 0,10 3 0,1 0 0,-6-4 0,1-1 0,5 1 0,-1-1 0,-10 1 0,-4 1 0,34-10 0,-25 10 0,-29 11 0,-10 2 0,-8-2 0,-7-6 0,-14 6 1030,-19 2-1030,-15 20 0,-9-3 0,-9 22 0,-3-14 0,0 13 0,-6-13 0,16 5 0,1-7 0,11-1 0,17-2 0,1-5 0,8 3 0,6-4 0,29-28 0,17 4 0,20-23 0,-8 7 0,-2 14 0,-23-4 0,-8 13 0,-18 9 0,-29 9 0,-4 14 0,-36-4 0,-16 15-967,21-21 1,-5-3 966,-6 5 0,-2 0 0,-10-3 0,-3-1 0,0 0 0,2 0 0,11-1 0,3 1 0,11 0 0,3-2 0,-22 2 0,40-3 0,12-2 0,30-5 0,10 6 0,14-14 1933,8-2-1933,-1-6 0,1-1 0,8 0 0,-6 0 0,14 0 0,-21 7 0,3 1 0,-15 8 0,0 0 0,0 0 0,0 7 0,0-6 0,0 5 0,-6 1 0,-2 8 0,-13 8 0,-8 8 0,-18 0 0,-8 1 0,-20 12 0,8-9 0,-8 9 0,19-19 0,10-3 0,17-7 0,2-7 0,12 4 0,1-10 0,7 4 0,7-6 0,0 0 0,0 0 0,0 0 0,0 0 0,0 0 0,0-6 0,0 4 0,8-4 0,-6 6 0,12 0 0,-4 0 0,15 0 0,2 0 0,8 0 0,1 0 0,0 0 0,-1 0 0,-8 0 0,-1 0 0,-17 0 0,-2 0 0,-13 13 0,-16-2 0,-17 11 0,-17-6 0,-7 1 0,-1-1 0,-9-7 0,-3 6 0,9-13 0,-4 6 0,31-2 0,-4-4 0,22-2 0,2-15 0,19-2 0,4-12 0,14 5 0,8-1 0,12-6 0,1 5 0,7-9 0,-18 10 0,-2 9 0,-28 9 0,-21 7 0,-34 0 0,-28 0 0,20 0 0,-4 0-766,-12-5 1,-2 0 765,-6 3 0,-1 1 0,-5-4 0,2 0 0,16 5 0,3 0 0,-37 0 0,36 0 0,30 0 0,17-6 0,15-2 0,15-7 1531,8 0-1531,17-1 0,10-9 0,12 6 0,19-16-1038,14 14 1038,-42 3 0,3 0 0,9 5 0,3 3 0,-2-5 0,4 0-1176,16 3 1,5 1 1175,-1 0 0,4 0 0,-24 2 0,1 1 0,0 1 0,29 0 0,-2 1 0,-7-5 0,-2 2-565,-12 7 0,-4 2 565,-10-5 0,-5 0 0,19 5 0,-18 0 852,-55 0-852,-8 0 2313,-45 0-2313,6 7 1354,-17 2-1354,11 8 0,-1-8 0,8 5 0,10-12 0,17 11 0,3-12 0,16 6 0,-2-7 0,19-7 0,11-2 0,18-8 0,2 0 0,17 7 0,-8-5 0,0 13 0,-10-6 0,-19 8 0,-23 0 0,-27-7 0,-25 5 0,-29-6 0,-12 8-500,31 0 1,0 0 499,-2 0 0,1 0 0,-45 0 0,16 0 0,32 0 0,19 0 0,10 0 0,21 0 0,16 0 999,10 0-999,11-6 0,3-11 0,-6 0 0,-1-6 0,-11 14 0,-7-3 0,-20 10 0,-13 3 0,-14 8 0,-6 13 0,-1-4 0,7 11 0,1-12 0,3 5 0,13-8 0,-5 1 0,19-8 0,19 0 0,17-7 0,36-17 0,4 4 0,-28-4 0,2-2-486,46-10 486,-45 10 0,-3 0 0,20-9 0,-7 10 0,-42 24 0,-10 4 0,-15 19 0,-1-14 0,-4 1 486,12-4-486,-6-24 0,7 8 0,0-25 0,0-3 0,0-1 0,0-14 0,0 5 0,8-8 0,1 1 0,8-11 0,-8-1 0,7-10 0,-14 0 0,5 0 0,-7 0 0,0 0 0,0 9 0,0 11 0,0 12 0,0 15 0,-13 23 0,-5 20 0,-25 42 0,-3 13-673,17-22 1,-1 2 672,0 1 0,2-1 0,2-5 0,2 0-90,0-2 0,2-1 90,-6 25 0,3-18 0,16-5 0,-5-25 0,13-1 1332,-5-21-1332,6-18 193,0-17-193,0-26 0,8-12 0,9 8 0,2-15 0,5 27 0,-8 8 0,-1 14 0,-7 16 0,-2 0 0,0 6 0,-4 8 0,4 15 0,1 17 0,3 9 0,-1 9 0,5-9 0,-12-2 0,4-8 0,-6-8 0,7-8 0,0-9 0,8-28 0,9-15 0,-5-25 0,15-9 0,-15 0 0,-1 10 0,-10-8 0,-8 17 0,0-7 0,0 9 0,0 0 0,0 0 0,0 0 0,0 9 0,0 1 0,0 17 0,0 1 0,0 68 0,0 14 0,0 4 0,0 5-899,0-1 1,0 0 898,0 13 0,0 1 0,0-6 0,0 0 0,0 6 0,0-2 0,0-21 0,0-4 0,0 41 0,0-46 0,0-18 0,-6-17 0,-2-8 0,-7-7 1797,1-14-1797,6-21 0,1-29 0,6 12 0,2-4-923,-1-4 1,0-5 922,0-22 0,0-3 0,0 6 0,0-1-858,0 16 0,0-1 1,0 0 857,0-30 0,0 2 0,0 5 0,0 1-686,0 2 0,0 3 686,0 17 0,0 4-91,0 9 1,0 3 90,0-30 1436,0 41-1436,0 13 2555,0 28-2555,0 25 1728,0 32-1728,0 36 0,0 6-751,0-34 0,0 4 751,0 1 0,0 2 0,0 11 0,0 4-1291,-1 10 0,2 4 1291,4-1 0,0 1 0,-4-29 0,0 2 0,0-1 0,2-1 0,0 1 0,1 0 0,0 0 0,0 0 0,-1 0 0,-2 28 0,0-1-841,5-7 1,-1-1 840,-5-7 0,0-4-342,0-16 0,0-2 342,0 0 0,0-3 1291,0 16-1291,0-4 2410,0-29-2410,0-2 2032,0-16-2032,0-2 968,0-7-968,0 0 0,0 0 0,6-6 0,2-2 0,6-12 0,-7 4 0,-1-4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1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16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16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24575,'0'8'0,"0"-2"0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16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24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1840 24575,'-8'-39'0,"2"-30"0,13 30 0,23-33 0,8-5 0,9 6 0,11-8 0,2 2 0,1 8-461,-23 30 1,1-1 460,17-34 0,-3 19 226,-7-7-226,3 18 0,-15 4 0,-1 0 0,4 6 0,-10-5 695,12 7-695,0 0 0,2 0 0,0-1 0,16-1 0,-13 2 0,24-3 0,-6 0 0,8 7 0,-8-4 0,-3 13 0,-10 2 0,-15 4 0,3 4 0,-21 1 0,6 1 0,-8 13 0,-7 2 0,0 13 0,-7-5 0,0 13 0,0 3 0,-7 1 0,-10 14 0,-7-14 0,-9 14 0,1-5 0,6-1 0,-5 6 0,7-21 0,-1 12 0,2-15 0,9 1 0,-1-3 0,1-13 0,6 4 0,-5-16 0,5-6 0,-1-21 0,3-20 0,-2-2 0,6-15 0,-5-4 0,7-2 0,7 2 0,-5 3 0,13 17 0,-14 1 0,7 4 0,-8 21 0,0-11 0,0 21 0,0-6 0,0 8 0,0 0 0,-7 12 0,-8 4 0,-2 28 0,-21-3 0,0 32 0,-16-2 0,21-15 0,-1 2-624,-25 34 624,21-34 0,0-1 0,-21 32 0,-6 1 0,17-3 0,5-17 0,17-8 0,4-17 0,13-8 0,-4-2 0,5-7 0,-6-6 624,6 5-624,-5-12 0,18-1 0,5-24 0,14-10 0,28-27 0,5-3-694,-20 21 1,3-1 693,9-2 0,2 0 0,-4-6 0,2 0-872,20-3 1,1 1 871,-15 6 0,-1 1 0,10-8 0,0 3-317,-13 16 0,-4 0 317,-10-3 0,-2 2 0,25-8 0,-36 14 1214,-3 15-1214,-13 16 1802,-2 15-1802,-13 17 748,-3 9-748,-15 18 0,-2 3 0,-8 8 0,-10 3 0,7-1 0,-15-7 0,6 6 0,-7-16 0,8 7 0,5-20 0,16-3 0,3-22 0,14 3 0,-5-18 0,12 10 0,-6-4 0,7-14 0,0-23 0,-7-15 0,5-35 0,-5 15 0,7-28 0,8 8 0,-6 0 0,6 3 0,-8 19 0,0 11 0,0 19 0,0 23 0,0 18 0,-7 14 0,-1 8 0,-8 0 0,1-8 0,7-2 0,1-19 0,7-11 0,0-23 0,0-1 0,0 1 0,7 17 0,0 8 0,1 21 0,-2 11 0,-6 26 0,0 10 0,0 10 0,0 0 0,0 0 0,0-10 0,0-2 0,0-9 0,0-9 0,0-9 0,0-11 0,0-19 0,0-4 0,0-12 0,0-1 0,0 1 0,0-7 0,0 5 0,0-13 0,0 12 0,0-12 0,0 13 0,0-5 0,0 7 0,7-1 0,-6 1 0,5 0 0,-6 6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9T07:02:2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24575,'0'-7'0,"0"0"0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66BA-A534-564F-A16E-E20C48D8AF73}" type="datetimeFigureOut">
              <a:rPr lang="en-US" smtClean="0"/>
              <a:t>8/9/25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1F3B5-7D09-C744-A3BE-A2F7376B9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01F3B5-7D09-C744-A3BE-A2F7376B9A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4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customXml" Target="../ink/ink3.xml"/><Relationship Id="rId18" Type="http://schemas.openxmlformats.org/officeDocument/2006/relationships/image" Target="../media/image13.png"/><Relationship Id="rId26" Type="http://schemas.openxmlformats.org/officeDocument/2006/relationships/customXml" Target="../ink/ink12.xml"/><Relationship Id="rId3" Type="http://schemas.openxmlformats.org/officeDocument/2006/relationships/image" Target="../media/image6.jpeg"/><Relationship Id="rId21" Type="http://schemas.openxmlformats.org/officeDocument/2006/relationships/image" Target="../media/image14.pn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customXml" Target="../ink/ink6.xml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5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customXml" Target="../ink/ink2.xml"/><Relationship Id="rId24" Type="http://schemas.openxmlformats.org/officeDocument/2006/relationships/customXml" Target="../ink/ink11.xml"/><Relationship Id="rId5" Type="http://schemas.openxmlformats.org/officeDocument/2006/relationships/image" Target="../media/image2.svg"/><Relationship Id="rId15" Type="http://schemas.openxmlformats.org/officeDocument/2006/relationships/customXml" Target="../ink/ink4.xml"/><Relationship Id="rId23" Type="http://schemas.openxmlformats.org/officeDocument/2006/relationships/customXml" Target="../ink/ink10.xml"/><Relationship Id="rId10" Type="http://schemas.openxmlformats.org/officeDocument/2006/relationships/image" Target="../media/image10.png"/><Relationship Id="rId19" Type="http://schemas.openxmlformats.org/officeDocument/2006/relationships/customXml" Target="../ink/ink7.xml"/><Relationship Id="rId4" Type="http://schemas.openxmlformats.org/officeDocument/2006/relationships/image" Target="../media/image1.png"/><Relationship Id="rId9" Type="http://schemas.openxmlformats.org/officeDocument/2006/relationships/customXml" Target="../ink/ink1.xml"/><Relationship Id="rId14" Type="http://schemas.openxmlformats.org/officeDocument/2006/relationships/image" Target="../media/image12.png"/><Relationship Id="rId22" Type="http://schemas.openxmlformats.org/officeDocument/2006/relationships/customXml" Target="../ink/ink9.xml"/><Relationship Id="rId27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4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5BBCC">
                <a:alpha val="100000"/>
              </a:srgbClr>
            </a:gs>
            <a:gs pos="50000">
              <a:srgbClr val="F8F8F8">
                <a:alpha val="85500"/>
              </a:srgbClr>
            </a:gs>
            <a:gs pos="100000">
              <a:srgbClr val="B5BBCC">
                <a:alpha val="9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7619" y="3587191"/>
            <a:ext cx="14752761" cy="2486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22"/>
              </a:lnSpc>
            </a:pPr>
            <a:r>
              <a:rPr lang="en-US" sz="14444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PORTOFOLIO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18602" y="6859275"/>
            <a:ext cx="4850796" cy="4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AMINUDIN ASZAD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962390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WWW.AMINUDINAZ.ID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66922" y="6275162"/>
            <a:ext cx="3354157" cy="38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5"/>
              </a:lnSpc>
            </a:pPr>
            <a:r>
              <a:rPr lang="en-US" sz="2354" spc="11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Created by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41243" y="2866058"/>
            <a:ext cx="118055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spc="46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PROPOSAL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83041" y="8962390"/>
            <a:ext cx="72191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5BBCC">
                <a:alpha val="100000"/>
              </a:srgbClr>
            </a:gs>
            <a:gs pos="50000">
              <a:srgbClr val="F8F8F8">
                <a:alpha val="85500"/>
              </a:srgbClr>
            </a:gs>
            <a:gs pos="100000">
              <a:srgbClr val="B5BBCC">
                <a:alpha val="9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41837" y="6753103"/>
            <a:ext cx="868278" cy="674100"/>
          </a:xfrm>
          <a:custGeom>
            <a:avLst/>
            <a:gdLst/>
            <a:ahLst/>
            <a:cxnLst/>
            <a:rect l="l" t="t" r="r" b="b"/>
            <a:pathLst>
              <a:path w="868278" h="674100">
                <a:moveTo>
                  <a:pt x="0" y="0"/>
                </a:moveTo>
                <a:lnTo>
                  <a:pt x="868279" y="0"/>
                </a:lnTo>
                <a:lnTo>
                  <a:pt x="868279" y="674100"/>
                </a:lnTo>
                <a:lnTo>
                  <a:pt x="0" y="67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83710" y="2232784"/>
            <a:ext cx="2635292" cy="2045945"/>
          </a:xfrm>
          <a:custGeom>
            <a:avLst/>
            <a:gdLst/>
            <a:ahLst/>
            <a:cxnLst/>
            <a:rect l="l" t="t" r="r" b="b"/>
            <a:pathLst>
              <a:path w="2635292" h="2045945">
                <a:moveTo>
                  <a:pt x="0" y="0"/>
                </a:moveTo>
                <a:lnTo>
                  <a:pt x="2635292" y="0"/>
                </a:lnTo>
                <a:lnTo>
                  <a:pt x="2635292" y="2045945"/>
                </a:lnTo>
                <a:lnTo>
                  <a:pt x="0" y="20459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2883" y="2096546"/>
            <a:ext cx="4380645" cy="5840860"/>
          </a:xfrm>
          <a:custGeom>
            <a:avLst/>
            <a:gdLst/>
            <a:ahLst/>
            <a:cxnLst/>
            <a:rect l="l" t="t" r="r" b="b"/>
            <a:pathLst>
              <a:path w="4380645" h="5840860">
                <a:moveTo>
                  <a:pt x="0" y="0"/>
                </a:moveTo>
                <a:lnTo>
                  <a:pt x="4380645" y="0"/>
                </a:lnTo>
                <a:lnTo>
                  <a:pt x="4380645" y="5840860"/>
                </a:lnTo>
                <a:lnTo>
                  <a:pt x="0" y="5840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962390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WWW.AMINUDINAZ.ID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83041" y="8962390"/>
            <a:ext cx="72191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16986" y="2436484"/>
            <a:ext cx="8142314" cy="199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SAYA,</a:t>
            </a:r>
          </a:p>
          <a:p>
            <a:pPr algn="l">
              <a:lnSpc>
                <a:spcPts val="6540"/>
              </a:lnSpc>
            </a:pPr>
            <a:r>
              <a:rPr lang="en-US" sz="6000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AMINUDIN ASZAD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5774856"/>
            <a:ext cx="7459418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Seorang penulis, blogger, dan kreator digital Indonesia yang dikenal melalui karya-karya yang bernuansa reflektif, spiritual, dan humanis. Aktif membagikan pemikiran seputar kemanusiaan, kehidupan, dan gaya hidup.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095875"/>
            <a:ext cx="49604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Blogger/Kreator Digital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0628" y="2451280"/>
            <a:ext cx="15450309" cy="3688027"/>
            <a:chOff x="0" y="0"/>
            <a:chExt cx="3340763" cy="797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0763" cy="797448"/>
            </a:xfrm>
            <a:custGeom>
              <a:avLst/>
              <a:gdLst/>
              <a:ahLst/>
              <a:cxnLst/>
              <a:rect l="l" t="t" r="r" b="b"/>
              <a:pathLst>
                <a:path w="3340763" h="797448">
                  <a:moveTo>
                    <a:pt x="0" y="0"/>
                  </a:moveTo>
                  <a:lnTo>
                    <a:pt x="3340763" y="0"/>
                  </a:lnTo>
                  <a:lnTo>
                    <a:pt x="3340763" y="797448"/>
                  </a:lnTo>
                  <a:lnTo>
                    <a:pt x="0" y="797448"/>
                  </a:lnTo>
                  <a:close/>
                </a:path>
              </a:pathLst>
            </a:custGeom>
            <a:blipFill>
              <a:blip r:embed="rId3"/>
              <a:stretch>
                <a:fillRect t="-19821" b="-19821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09497" y="6642252"/>
            <a:ext cx="1127926" cy="1127926"/>
            <a:chOff x="0" y="0"/>
            <a:chExt cx="309425" cy="309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309425" h="309425">
                  <a:moveTo>
                    <a:pt x="144141" y="0"/>
                  </a:moveTo>
                  <a:lnTo>
                    <a:pt x="165284" y="0"/>
                  </a:lnTo>
                  <a:cubicBezTo>
                    <a:pt x="244891" y="0"/>
                    <a:pt x="309425" y="64534"/>
                    <a:pt x="309425" y="144141"/>
                  </a:cubicBezTo>
                  <a:lnTo>
                    <a:pt x="309425" y="165284"/>
                  </a:lnTo>
                  <a:cubicBezTo>
                    <a:pt x="309425" y="244891"/>
                    <a:pt x="244891" y="309425"/>
                    <a:pt x="165284" y="309425"/>
                  </a:cubicBezTo>
                  <a:lnTo>
                    <a:pt x="144141" y="309425"/>
                  </a:lnTo>
                  <a:cubicBezTo>
                    <a:pt x="64534" y="309425"/>
                    <a:pt x="0" y="244891"/>
                    <a:pt x="0" y="165284"/>
                  </a:cubicBezTo>
                  <a:lnTo>
                    <a:pt x="0" y="144141"/>
                  </a:lnTo>
                  <a:cubicBezTo>
                    <a:pt x="0" y="64534"/>
                    <a:pt x="64534" y="0"/>
                    <a:pt x="1441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09425" cy="347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14035" y="6642252"/>
            <a:ext cx="1518850" cy="1196824"/>
          </a:xfrm>
          <a:custGeom>
            <a:avLst/>
            <a:gdLst/>
            <a:ahLst/>
            <a:cxnLst/>
            <a:rect l="l" t="t" r="r" b="b"/>
            <a:pathLst>
              <a:path w="1518850" h="1196824">
                <a:moveTo>
                  <a:pt x="0" y="0"/>
                </a:moveTo>
                <a:lnTo>
                  <a:pt x="1518850" y="0"/>
                </a:lnTo>
                <a:lnTo>
                  <a:pt x="1518850" y="1196824"/>
                </a:lnTo>
                <a:lnTo>
                  <a:pt x="0" y="1196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64" r="-133929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336399" y="6406007"/>
            <a:ext cx="4267019" cy="6990648"/>
          </a:xfrm>
          <a:custGeom>
            <a:avLst/>
            <a:gdLst/>
            <a:ahLst/>
            <a:cxnLst/>
            <a:rect l="l" t="t" r="r" b="b"/>
            <a:pathLst>
              <a:path w="4267019" h="6990648">
                <a:moveTo>
                  <a:pt x="0" y="0"/>
                </a:moveTo>
                <a:lnTo>
                  <a:pt x="4267019" y="0"/>
                </a:lnTo>
                <a:lnTo>
                  <a:pt x="4267019" y="6990648"/>
                </a:lnTo>
                <a:lnTo>
                  <a:pt x="0" y="6990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53099" y="1117780"/>
            <a:ext cx="109349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TENTANG PROPOSAL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962390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WWW.AMINUDINAZ.ID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3041" y="8962390"/>
            <a:ext cx="721918" cy="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79538" y="7092885"/>
            <a:ext cx="5368783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Sebuah website atau blog yang didirikan pada tanggal 17 Mei 2025. Tujuan utama website ini untuk menyajikan hiburan seperti music, radio, podcast dan ebook.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538" y="6447821"/>
            <a:ext cx="49604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Tentang Aminudin AZ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7E2679-39B9-E546-870D-B9CE52B539E9}"/>
                  </a:ext>
                </a:extLst>
              </p14:cNvPr>
              <p14:cNvContentPartPr/>
              <p14:nvPr/>
            </p14:nvContentPartPr>
            <p14:xfrm>
              <a:off x="1385182" y="8005255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7E2679-39B9-E546-870D-B9CE52B539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6182" y="799661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3418E7C-DAC5-3A41-B230-3AB15D501C53}"/>
                  </a:ext>
                </a:extLst>
              </p14:cNvPr>
              <p14:cNvContentPartPr/>
              <p14:nvPr/>
            </p14:nvContentPartPr>
            <p14:xfrm>
              <a:off x="3103462" y="8624455"/>
              <a:ext cx="5400" cy="1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3418E7C-DAC5-3A41-B230-3AB15D501C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5462" y="8606815"/>
                <a:ext cx="41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497E8E-6C72-494A-B644-015D29CCDBC1}"/>
                  </a:ext>
                </a:extLst>
              </p14:cNvPr>
              <p14:cNvContentPartPr/>
              <p14:nvPr/>
            </p14:nvContentPartPr>
            <p14:xfrm>
              <a:off x="2983582" y="6956935"/>
              <a:ext cx="790200" cy="1025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497E8E-6C72-494A-B644-015D29CCDBC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5942" y="6938935"/>
                <a:ext cx="825840" cy="10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2B5C9DD-C096-DA48-A07F-83B8A692ED7A}"/>
              </a:ext>
            </a:extLst>
          </p:cNvPr>
          <p:cNvGrpSpPr/>
          <p:nvPr/>
        </p:nvGrpSpPr>
        <p:grpSpPr>
          <a:xfrm>
            <a:off x="3120742" y="7527895"/>
            <a:ext cx="631853" cy="766440"/>
            <a:chOff x="3120742" y="7527895"/>
            <a:chExt cx="631853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F714E3-D2B0-4C49-9610-4BD61533CC37}"/>
                    </a:ext>
                  </a:extLst>
                </p14:cNvPr>
                <p14:cNvContentPartPr/>
                <p14:nvPr/>
              </p14:nvContentPartPr>
              <p14:xfrm>
                <a:off x="3120742" y="829397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F714E3-D2B0-4C49-9610-4BD61533CC3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12102" y="82849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4A5558-1680-3F49-BB2D-233749BB1E73}"/>
                    </a:ext>
                  </a:extLst>
                </p14:cNvPr>
                <p14:cNvContentPartPr/>
                <p14:nvPr/>
              </p14:nvContentPartPr>
              <p14:xfrm>
                <a:off x="3545182" y="7619335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4A5558-1680-3F49-BB2D-233749BB1E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36182" y="76103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F8BCD63-4CE2-0C4F-A32D-56207E441E7E}"/>
                    </a:ext>
                  </a:extLst>
                </p14:cNvPr>
                <p14:cNvContentPartPr/>
                <p14:nvPr/>
              </p14:nvContentPartPr>
              <p14:xfrm>
                <a:off x="3545182" y="7779895"/>
                <a:ext cx="360" cy="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F8BCD63-4CE2-0C4F-A32D-56207E441E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6182" y="7770895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DBF119-9BD6-5A4B-8036-D7EF3723F063}"/>
                    </a:ext>
                  </a:extLst>
                </p14:cNvPr>
                <p14:cNvContentPartPr/>
                <p14:nvPr/>
              </p14:nvContentPartPr>
              <p14:xfrm>
                <a:off x="3545182" y="787493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DBF119-9BD6-5A4B-8036-D7EF3723F0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36182" y="786629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EAA3BB3-F90F-F649-A342-4D6FB738CB5C}"/>
                    </a:ext>
                  </a:extLst>
                </p14:cNvPr>
                <p14:cNvContentPartPr/>
                <p14:nvPr/>
              </p14:nvContentPartPr>
              <p14:xfrm>
                <a:off x="3172582" y="7527895"/>
                <a:ext cx="560160" cy="662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EAA3BB3-F90F-F649-A342-4D6FB738CB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63582" y="7518895"/>
                  <a:ext cx="57780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FA77DC-B34E-C043-84BA-CE803C3E1A65}"/>
                    </a:ext>
                  </a:extLst>
                </p14:cNvPr>
                <p14:cNvContentPartPr/>
                <p14:nvPr/>
              </p14:nvContentPartPr>
              <p14:xfrm>
                <a:off x="3544822" y="7689175"/>
                <a:ext cx="360" cy="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FA77DC-B34E-C043-84BA-CE803C3E1A6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35822" y="7680175"/>
                  <a:ext cx="180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845AB5-BB7A-2549-9C0A-A374E233AFB8}"/>
                    </a:ext>
                  </a:extLst>
                </p14:cNvPr>
                <p14:cNvContentPartPr/>
                <p14:nvPr/>
              </p14:nvContentPartPr>
              <p14:xfrm>
                <a:off x="3292822" y="7678735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845AB5-BB7A-2549-9C0A-A374E233AF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4182" y="76697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0868D58-0EDF-7746-B582-A965AC415A65}"/>
                    </a:ext>
                  </a:extLst>
                </p14:cNvPr>
                <p14:cNvContentPartPr/>
                <p14:nvPr/>
              </p14:nvContentPartPr>
              <p14:xfrm>
                <a:off x="3326302" y="7564615"/>
                <a:ext cx="365040" cy="42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0868D58-0EDF-7746-B582-A965AC415A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7302" y="7555615"/>
                  <a:ext cx="3826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8FCD2C-2229-EE4E-9984-4F38503AAA5F}"/>
                    </a:ext>
                  </a:extLst>
                </p14:cNvPr>
                <p14:cNvContentPartPr/>
                <p14:nvPr/>
              </p14:nvContentPartPr>
              <p14:xfrm>
                <a:off x="3325635" y="7644375"/>
                <a:ext cx="426960" cy="408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8FCD2C-2229-EE4E-9984-4F38503AAA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07995" y="7626375"/>
                  <a:ext cx="462600" cy="444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167" y="2091481"/>
            <a:ext cx="15450309" cy="3688027"/>
            <a:chOff x="0" y="0"/>
            <a:chExt cx="3340763" cy="797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0763" cy="797448"/>
            </a:xfrm>
            <a:custGeom>
              <a:avLst/>
              <a:gdLst/>
              <a:ahLst/>
              <a:cxnLst/>
              <a:rect l="l" t="t" r="r" b="b"/>
              <a:pathLst>
                <a:path w="3340763" h="797448">
                  <a:moveTo>
                    <a:pt x="0" y="0"/>
                  </a:moveTo>
                  <a:lnTo>
                    <a:pt x="3340763" y="0"/>
                  </a:lnTo>
                  <a:lnTo>
                    <a:pt x="3340763" y="797448"/>
                  </a:lnTo>
                  <a:lnTo>
                    <a:pt x="0" y="797448"/>
                  </a:lnTo>
                  <a:close/>
                </a:path>
              </a:pathLst>
            </a:custGeom>
            <a:blipFill>
              <a:blip r:embed="rId2"/>
              <a:stretch>
                <a:fillRect t="-70180" b="-70180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05272" y="9126538"/>
            <a:ext cx="3086100" cy="252095"/>
            <a:chOff x="0" y="0"/>
            <a:chExt cx="812800" cy="663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209497" y="6642252"/>
            <a:ext cx="1127926" cy="1127926"/>
            <a:chOff x="0" y="0"/>
            <a:chExt cx="309425" cy="309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425" cy="309425"/>
            </a:xfrm>
            <a:custGeom>
              <a:avLst/>
              <a:gdLst/>
              <a:ahLst/>
              <a:cxnLst/>
              <a:rect l="l" t="t" r="r" b="b"/>
              <a:pathLst>
                <a:path w="309425" h="309425">
                  <a:moveTo>
                    <a:pt x="144141" y="0"/>
                  </a:moveTo>
                  <a:lnTo>
                    <a:pt x="165284" y="0"/>
                  </a:lnTo>
                  <a:cubicBezTo>
                    <a:pt x="244891" y="0"/>
                    <a:pt x="309425" y="64534"/>
                    <a:pt x="309425" y="144141"/>
                  </a:cubicBezTo>
                  <a:lnTo>
                    <a:pt x="309425" y="165284"/>
                  </a:lnTo>
                  <a:cubicBezTo>
                    <a:pt x="309425" y="244891"/>
                    <a:pt x="244891" y="309425"/>
                    <a:pt x="165284" y="309425"/>
                  </a:cubicBezTo>
                  <a:lnTo>
                    <a:pt x="144141" y="309425"/>
                  </a:lnTo>
                  <a:cubicBezTo>
                    <a:pt x="64534" y="309425"/>
                    <a:pt x="0" y="244891"/>
                    <a:pt x="0" y="165284"/>
                  </a:cubicBezTo>
                  <a:lnTo>
                    <a:pt x="0" y="144141"/>
                  </a:lnTo>
                  <a:cubicBezTo>
                    <a:pt x="0" y="64534"/>
                    <a:pt x="64534" y="0"/>
                    <a:pt x="1441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09425" cy="347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336399" y="6406007"/>
            <a:ext cx="4267019" cy="6990648"/>
          </a:xfrm>
          <a:custGeom>
            <a:avLst/>
            <a:gdLst/>
            <a:ahLst/>
            <a:cxnLst/>
            <a:rect l="l" t="t" r="r" b="b"/>
            <a:pathLst>
              <a:path w="4267019" h="6990648">
                <a:moveTo>
                  <a:pt x="0" y="0"/>
                </a:moveTo>
                <a:lnTo>
                  <a:pt x="4267019" y="0"/>
                </a:lnTo>
                <a:lnTo>
                  <a:pt x="4267019" y="6990648"/>
                </a:lnTo>
                <a:lnTo>
                  <a:pt x="0" y="6990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504119" y="6406007"/>
            <a:ext cx="1151481" cy="982972"/>
          </a:xfrm>
          <a:custGeom>
            <a:avLst/>
            <a:gdLst/>
            <a:ahLst/>
            <a:cxnLst/>
            <a:rect l="l" t="t" r="r" b="b"/>
            <a:pathLst>
              <a:path w="1151481" h="982972">
                <a:moveTo>
                  <a:pt x="0" y="0"/>
                </a:moveTo>
                <a:lnTo>
                  <a:pt x="1151481" y="0"/>
                </a:lnTo>
                <a:lnTo>
                  <a:pt x="1151481" y="982972"/>
                </a:lnTo>
                <a:lnTo>
                  <a:pt x="0" y="982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353099" y="1369875"/>
            <a:ext cx="109349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TENTANG PROPOSAL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0753" y="9088438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WWW.NEWSARTSTORY.COM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83041" y="9113350"/>
            <a:ext cx="721918" cy="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79538" y="6893415"/>
            <a:ext cx="4493987" cy="1765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3"/>
              </a:lnSpc>
            </a:pPr>
            <a:r>
              <a:rPr lang="en-US" sz="167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Portal Media Berita Hiburan yang didirikan pada tanggal 5 Februari 2021. Newsartstory.com sebagai situs untuk berbagi berbagai jenis berita pilihan yang disediakan, terutama bertujuan untuk generasi Z. Membaca berita dan informasi yang berguna untuk kalangan remaja.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79538" y="6407302"/>
            <a:ext cx="49604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Tentang NewsArt Story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5BBCC">
                <a:alpha val="100000"/>
              </a:srgbClr>
            </a:gs>
            <a:gs pos="50000">
              <a:srgbClr val="F8F8F8">
                <a:alpha val="85500"/>
              </a:srgbClr>
            </a:gs>
            <a:gs pos="100000">
              <a:srgbClr val="B5BBCC">
                <a:alpha val="9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2699111"/>
            <a:ext cx="3492156" cy="5317453"/>
            <a:chOff x="0" y="0"/>
            <a:chExt cx="760710" cy="11583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60710" cy="1158322"/>
            </a:xfrm>
            <a:custGeom>
              <a:avLst/>
              <a:gdLst/>
              <a:ahLst/>
              <a:cxnLst/>
              <a:rect l="l" t="t" r="r" b="b"/>
              <a:pathLst>
                <a:path w="760710" h="1158322">
                  <a:moveTo>
                    <a:pt x="0" y="0"/>
                  </a:moveTo>
                  <a:lnTo>
                    <a:pt x="760710" y="0"/>
                  </a:lnTo>
                  <a:lnTo>
                    <a:pt x="760710" y="1158322"/>
                  </a:lnTo>
                  <a:lnTo>
                    <a:pt x="0" y="1158322"/>
                  </a:lnTo>
                  <a:close/>
                </a:path>
              </a:pathLst>
            </a:custGeom>
            <a:blipFill>
              <a:blip r:embed="rId4"/>
              <a:stretch>
                <a:fillRect l="-26134" r="-2613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4770802" y="2699111"/>
            <a:ext cx="3492156" cy="5317453"/>
            <a:chOff x="0" y="0"/>
            <a:chExt cx="760710" cy="11583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0710" cy="1158322"/>
            </a:xfrm>
            <a:custGeom>
              <a:avLst/>
              <a:gdLst/>
              <a:ahLst/>
              <a:cxnLst/>
              <a:rect l="l" t="t" r="r" b="b"/>
              <a:pathLst>
                <a:path w="760710" h="1158322">
                  <a:moveTo>
                    <a:pt x="0" y="0"/>
                  </a:moveTo>
                  <a:lnTo>
                    <a:pt x="760710" y="0"/>
                  </a:lnTo>
                  <a:lnTo>
                    <a:pt x="760710" y="1158322"/>
                  </a:lnTo>
                  <a:lnTo>
                    <a:pt x="0" y="1158322"/>
                  </a:lnTo>
                  <a:close/>
                </a:path>
              </a:pathLst>
            </a:custGeom>
            <a:blipFill>
              <a:blip r:embed="rId5"/>
              <a:stretch>
                <a:fillRect l="-30258" r="-3025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4461822" y="2699111"/>
            <a:ext cx="3826178" cy="5317453"/>
            <a:chOff x="0" y="0"/>
            <a:chExt cx="833471" cy="11583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3472" cy="1158322"/>
            </a:xfrm>
            <a:custGeom>
              <a:avLst/>
              <a:gdLst/>
              <a:ahLst/>
              <a:cxnLst/>
              <a:rect l="l" t="t" r="r" b="b"/>
              <a:pathLst>
                <a:path w="833472" h="1158322">
                  <a:moveTo>
                    <a:pt x="0" y="0"/>
                  </a:moveTo>
                  <a:lnTo>
                    <a:pt x="833472" y="0"/>
                  </a:lnTo>
                  <a:lnTo>
                    <a:pt x="833472" y="1158322"/>
                  </a:lnTo>
                  <a:lnTo>
                    <a:pt x="0" y="1158322"/>
                  </a:lnTo>
                  <a:close/>
                </a:path>
              </a:pathLst>
            </a:custGeom>
            <a:blipFill>
              <a:blip r:embed="rId6"/>
              <a:stretch>
                <a:fillRect l="-47870" r="-47870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8962390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83041" y="8962390"/>
            <a:ext cx="72191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73625" y="2222861"/>
            <a:ext cx="498745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Experience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70107" y="4314208"/>
            <a:ext cx="4584567" cy="404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19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Menjadi seorang SEO Specialist yang saat ini aktif di Kekitaan, dengan fokus pada strategi optimasi mesin pencari dan pengembangan konten digital. </a:t>
            </a:r>
          </a:p>
          <a:p>
            <a:pPr algn="l">
              <a:lnSpc>
                <a:spcPts val="2686"/>
              </a:lnSpc>
            </a:pPr>
            <a:endParaRPr lang="en-US" sz="191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686"/>
              </a:lnSpc>
            </a:pPr>
            <a:r>
              <a:rPr lang="en-US" sz="191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Pada tahun 2023, ia meraih penghargaan Indonesia Website Awards (IWA) dalam kategori Site of the Month melalui proyek pribadi Newsartstory.com, yang diakui atas kualitas konten dan performa web-nya. </a:t>
            </a:r>
          </a:p>
          <a:p>
            <a:pPr algn="l">
              <a:lnSpc>
                <a:spcPts val="2686"/>
              </a:lnSpc>
            </a:pPr>
            <a:endParaRPr lang="en-US" sz="191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000639" y="3520458"/>
            <a:ext cx="49604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Deskripsi Singkat Pengalaman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5BBCC">
                <a:alpha val="100000"/>
              </a:srgbClr>
            </a:gs>
            <a:gs pos="50000">
              <a:srgbClr val="F8F8F8">
                <a:alpha val="85500"/>
              </a:srgbClr>
            </a:gs>
            <a:gs pos="100000">
              <a:srgbClr val="B5BBCC">
                <a:alpha val="9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13961" y="2203265"/>
            <a:ext cx="7382823" cy="3653773"/>
            <a:chOff x="0" y="0"/>
            <a:chExt cx="1698357" cy="840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8357" cy="840520"/>
            </a:xfrm>
            <a:custGeom>
              <a:avLst/>
              <a:gdLst/>
              <a:ahLst/>
              <a:cxnLst/>
              <a:rect l="l" t="t" r="r" b="b"/>
              <a:pathLst>
                <a:path w="1698357" h="840520">
                  <a:moveTo>
                    <a:pt x="0" y="0"/>
                  </a:moveTo>
                  <a:lnTo>
                    <a:pt x="1698357" y="0"/>
                  </a:lnTo>
                  <a:lnTo>
                    <a:pt x="1698357" y="840520"/>
                  </a:lnTo>
                  <a:lnTo>
                    <a:pt x="0" y="840520"/>
                  </a:lnTo>
                  <a:close/>
                </a:path>
              </a:pathLst>
            </a:custGeom>
            <a:blipFill>
              <a:blip r:embed="rId4"/>
              <a:stretch>
                <a:fillRect t="-21731" b="-2173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451926" y="6447277"/>
            <a:ext cx="3331630" cy="608435"/>
            <a:chOff x="0" y="0"/>
            <a:chExt cx="877466" cy="1602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7466" cy="160246"/>
            </a:xfrm>
            <a:custGeom>
              <a:avLst/>
              <a:gdLst/>
              <a:ahLst/>
              <a:cxnLst/>
              <a:rect l="l" t="t" r="r" b="b"/>
              <a:pathLst>
                <a:path w="877466" h="160246">
                  <a:moveTo>
                    <a:pt x="80123" y="0"/>
                  </a:moveTo>
                  <a:lnTo>
                    <a:pt x="797343" y="0"/>
                  </a:lnTo>
                  <a:cubicBezTo>
                    <a:pt x="818593" y="0"/>
                    <a:pt x="838973" y="8442"/>
                    <a:pt x="853999" y="23468"/>
                  </a:cubicBezTo>
                  <a:cubicBezTo>
                    <a:pt x="869025" y="38494"/>
                    <a:pt x="877466" y="58873"/>
                    <a:pt x="877466" y="80123"/>
                  </a:cubicBezTo>
                  <a:lnTo>
                    <a:pt x="877466" y="80123"/>
                  </a:lnTo>
                  <a:cubicBezTo>
                    <a:pt x="877466" y="101373"/>
                    <a:pt x="869025" y="121753"/>
                    <a:pt x="853999" y="136779"/>
                  </a:cubicBezTo>
                  <a:cubicBezTo>
                    <a:pt x="838973" y="151805"/>
                    <a:pt x="818593" y="160246"/>
                    <a:pt x="797343" y="160246"/>
                  </a:cubicBezTo>
                  <a:lnTo>
                    <a:pt x="80123" y="160246"/>
                  </a:lnTo>
                  <a:cubicBezTo>
                    <a:pt x="58873" y="160246"/>
                    <a:pt x="38494" y="151805"/>
                    <a:pt x="23468" y="136779"/>
                  </a:cubicBezTo>
                  <a:cubicBezTo>
                    <a:pt x="8442" y="121753"/>
                    <a:pt x="0" y="101373"/>
                    <a:pt x="0" y="80123"/>
                  </a:cubicBezTo>
                  <a:lnTo>
                    <a:pt x="0" y="80123"/>
                  </a:lnTo>
                  <a:cubicBezTo>
                    <a:pt x="0" y="58873"/>
                    <a:pt x="8442" y="38494"/>
                    <a:pt x="23468" y="23468"/>
                  </a:cubicBezTo>
                  <a:cubicBezTo>
                    <a:pt x="38494" y="8442"/>
                    <a:pt x="58873" y="0"/>
                    <a:pt x="801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77466" cy="198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75875" y="6447277"/>
            <a:ext cx="3036879" cy="608435"/>
            <a:chOff x="0" y="0"/>
            <a:chExt cx="799836" cy="1602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9836" cy="160246"/>
            </a:xfrm>
            <a:custGeom>
              <a:avLst/>
              <a:gdLst/>
              <a:ahLst/>
              <a:cxnLst/>
              <a:rect l="l" t="t" r="r" b="b"/>
              <a:pathLst>
                <a:path w="799836" h="160246">
                  <a:moveTo>
                    <a:pt x="80123" y="0"/>
                  </a:moveTo>
                  <a:lnTo>
                    <a:pt x="719713" y="0"/>
                  </a:lnTo>
                  <a:cubicBezTo>
                    <a:pt x="740963" y="0"/>
                    <a:pt x="761343" y="8442"/>
                    <a:pt x="776369" y="23468"/>
                  </a:cubicBezTo>
                  <a:cubicBezTo>
                    <a:pt x="791395" y="38494"/>
                    <a:pt x="799836" y="58873"/>
                    <a:pt x="799836" y="80123"/>
                  </a:cubicBezTo>
                  <a:lnTo>
                    <a:pt x="799836" y="80123"/>
                  </a:lnTo>
                  <a:cubicBezTo>
                    <a:pt x="799836" y="101373"/>
                    <a:pt x="791395" y="121753"/>
                    <a:pt x="776369" y="136779"/>
                  </a:cubicBezTo>
                  <a:cubicBezTo>
                    <a:pt x="761343" y="151805"/>
                    <a:pt x="740963" y="160246"/>
                    <a:pt x="719713" y="160246"/>
                  </a:cubicBezTo>
                  <a:lnTo>
                    <a:pt x="80123" y="160246"/>
                  </a:lnTo>
                  <a:cubicBezTo>
                    <a:pt x="58873" y="160246"/>
                    <a:pt x="38494" y="151805"/>
                    <a:pt x="23468" y="136779"/>
                  </a:cubicBezTo>
                  <a:cubicBezTo>
                    <a:pt x="8442" y="121753"/>
                    <a:pt x="0" y="101373"/>
                    <a:pt x="0" y="80123"/>
                  </a:cubicBezTo>
                  <a:lnTo>
                    <a:pt x="0" y="80123"/>
                  </a:lnTo>
                  <a:cubicBezTo>
                    <a:pt x="0" y="58873"/>
                    <a:pt x="8442" y="38494"/>
                    <a:pt x="23468" y="23468"/>
                  </a:cubicBezTo>
                  <a:cubicBezTo>
                    <a:pt x="38494" y="8442"/>
                    <a:pt x="58873" y="0"/>
                    <a:pt x="801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99836" cy="198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30755" y="6447277"/>
            <a:ext cx="3036879" cy="608435"/>
            <a:chOff x="0" y="0"/>
            <a:chExt cx="799836" cy="1602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9836" cy="160246"/>
            </a:xfrm>
            <a:custGeom>
              <a:avLst/>
              <a:gdLst/>
              <a:ahLst/>
              <a:cxnLst/>
              <a:rect l="l" t="t" r="r" b="b"/>
              <a:pathLst>
                <a:path w="799836" h="160246">
                  <a:moveTo>
                    <a:pt x="80123" y="0"/>
                  </a:moveTo>
                  <a:lnTo>
                    <a:pt x="719713" y="0"/>
                  </a:lnTo>
                  <a:cubicBezTo>
                    <a:pt x="740963" y="0"/>
                    <a:pt x="761343" y="8442"/>
                    <a:pt x="776369" y="23468"/>
                  </a:cubicBezTo>
                  <a:cubicBezTo>
                    <a:pt x="791395" y="38494"/>
                    <a:pt x="799836" y="58873"/>
                    <a:pt x="799836" y="80123"/>
                  </a:cubicBezTo>
                  <a:lnTo>
                    <a:pt x="799836" y="80123"/>
                  </a:lnTo>
                  <a:cubicBezTo>
                    <a:pt x="799836" y="101373"/>
                    <a:pt x="791395" y="121753"/>
                    <a:pt x="776369" y="136779"/>
                  </a:cubicBezTo>
                  <a:cubicBezTo>
                    <a:pt x="761343" y="151805"/>
                    <a:pt x="740963" y="160246"/>
                    <a:pt x="719713" y="160246"/>
                  </a:cubicBezTo>
                  <a:lnTo>
                    <a:pt x="80123" y="160246"/>
                  </a:lnTo>
                  <a:cubicBezTo>
                    <a:pt x="58873" y="160246"/>
                    <a:pt x="38494" y="151805"/>
                    <a:pt x="23468" y="136779"/>
                  </a:cubicBezTo>
                  <a:cubicBezTo>
                    <a:pt x="8442" y="121753"/>
                    <a:pt x="0" y="101373"/>
                    <a:pt x="0" y="80123"/>
                  </a:cubicBezTo>
                  <a:lnTo>
                    <a:pt x="0" y="80123"/>
                  </a:lnTo>
                  <a:cubicBezTo>
                    <a:pt x="0" y="58873"/>
                    <a:pt x="8442" y="38494"/>
                    <a:pt x="23468" y="23468"/>
                  </a:cubicBezTo>
                  <a:cubicBezTo>
                    <a:pt x="38494" y="8442"/>
                    <a:pt x="58873" y="0"/>
                    <a:pt x="801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99836" cy="198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82744" y="6564169"/>
            <a:ext cx="374650" cy="374650"/>
          </a:xfrm>
          <a:custGeom>
            <a:avLst/>
            <a:gdLst/>
            <a:ahLst/>
            <a:cxnLst/>
            <a:rect l="l" t="t" r="r" b="b"/>
            <a:pathLst>
              <a:path w="374650" h="374650">
                <a:moveTo>
                  <a:pt x="0" y="0"/>
                </a:moveTo>
                <a:lnTo>
                  <a:pt x="374650" y="0"/>
                </a:lnTo>
                <a:lnTo>
                  <a:pt x="37465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600950" y="6564169"/>
            <a:ext cx="374650" cy="374650"/>
          </a:xfrm>
          <a:custGeom>
            <a:avLst/>
            <a:gdLst/>
            <a:ahLst/>
            <a:cxnLst/>
            <a:rect l="l" t="t" r="r" b="b"/>
            <a:pathLst>
              <a:path w="374650" h="374650">
                <a:moveTo>
                  <a:pt x="0" y="0"/>
                </a:moveTo>
                <a:lnTo>
                  <a:pt x="374650" y="0"/>
                </a:lnTo>
                <a:lnTo>
                  <a:pt x="37465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458286" y="6564169"/>
            <a:ext cx="374650" cy="374650"/>
          </a:xfrm>
          <a:custGeom>
            <a:avLst/>
            <a:gdLst/>
            <a:ahLst/>
            <a:cxnLst/>
            <a:rect l="l" t="t" r="r" b="b"/>
            <a:pathLst>
              <a:path w="374650" h="374650">
                <a:moveTo>
                  <a:pt x="0" y="0"/>
                </a:moveTo>
                <a:lnTo>
                  <a:pt x="374650" y="0"/>
                </a:lnTo>
                <a:lnTo>
                  <a:pt x="374650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89286" y="4130205"/>
            <a:ext cx="430444" cy="430444"/>
          </a:xfrm>
          <a:custGeom>
            <a:avLst/>
            <a:gdLst/>
            <a:ahLst/>
            <a:cxnLst/>
            <a:rect l="l" t="t" r="r" b="b"/>
            <a:pathLst>
              <a:path w="430444" h="430444">
                <a:moveTo>
                  <a:pt x="0" y="0"/>
                </a:moveTo>
                <a:lnTo>
                  <a:pt x="430444" y="0"/>
                </a:lnTo>
                <a:lnTo>
                  <a:pt x="430444" y="430444"/>
                </a:lnTo>
                <a:lnTo>
                  <a:pt x="0" y="4304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365670" y="4620685"/>
            <a:ext cx="454059" cy="454059"/>
          </a:xfrm>
          <a:custGeom>
            <a:avLst/>
            <a:gdLst/>
            <a:ahLst/>
            <a:cxnLst/>
            <a:rect l="l" t="t" r="r" b="b"/>
            <a:pathLst>
              <a:path w="454059" h="454059">
                <a:moveTo>
                  <a:pt x="0" y="0"/>
                </a:moveTo>
                <a:lnTo>
                  <a:pt x="454060" y="0"/>
                </a:lnTo>
                <a:lnTo>
                  <a:pt x="454060" y="454059"/>
                </a:lnTo>
                <a:lnTo>
                  <a:pt x="0" y="4540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24" name="Freeform 24"/>
          <p:cNvSpPr/>
          <p:nvPr/>
        </p:nvSpPr>
        <p:spPr>
          <a:xfrm>
            <a:off x="10369313" y="5179519"/>
            <a:ext cx="470390" cy="470390"/>
          </a:xfrm>
          <a:custGeom>
            <a:avLst/>
            <a:gdLst/>
            <a:ahLst/>
            <a:cxnLst/>
            <a:rect l="l" t="t" r="r" b="b"/>
            <a:pathLst>
              <a:path w="470390" h="470390">
                <a:moveTo>
                  <a:pt x="0" y="0"/>
                </a:moveTo>
                <a:lnTo>
                  <a:pt x="470390" y="0"/>
                </a:lnTo>
                <a:lnTo>
                  <a:pt x="470390" y="470390"/>
                </a:lnTo>
                <a:lnTo>
                  <a:pt x="0" y="4703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8962390"/>
            <a:ext cx="3615593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WWW.LINKTR.EE/AMINUDINASZAD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83041" y="8962390"/>
            <a:ext cx="721918" cy="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65670" y="2184215"/>
            <a:ext cx="608549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KONTAK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89286" y="3403130"/>
            <a:ext cx="527527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Hubungi Lebih Lanjut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51926" y="7389087"/>
            <a:ext cx="3336250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+6285692137813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827775" y="7389087"/>
            <a:ext cx="439991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aszadaminudin9@gmail.com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87904" y="7389087"/>
            <a:ext cx="498942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Cibinong, Jawa Barat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76444" y="6516544"/>
            <a:ext cx="26678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Whatsapp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04281" y="6516544"/>
            <a:ext cx="238500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Email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966948" y="6516544"/>
            <a:ext cx="215433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Alamat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802526" y="4186284"/>
            <a:ext cx="2843085" cy="2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Instagram: Aminudin Aszad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487670" y="4713049"/>
            <a:ext cx="2843085" cy="2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Tiktok: @aminudinaz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87050" y="5255571"/>
            <a:ext cx="2843085" cy="280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1"/>
              </a:lnSpc>
            </a:pPr>
            <a:r>
              <a:rPr lang="en-US" sz="1615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Linkedin: Aminudin Aszad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5BBCC">
                <a:alpha val="100000"/>
              </a:srgbClr>
            </a:gs>
            <a:gs pos="50000">
              <a:srgbClr val="F8F8F8">
                <a:alpha val="85500"/>
              </a:srgbClr>
            </a:gs>
            <a:gs pos="100000">
              <a:srgbClr val="B5BBCC">
                <a:alpha val="9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03418" y="9126538"/>
            <a:ext cx="65588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AutoShape 3"/>
          <p:cNvSpPr/>
          <p:nvPr/>
        </p:nvSpPr>
        <p:spPr>
          <a:xfrm>
            <a:off x="1028700" y="1019175"/>
            <a:ext cx="16230600" cy="0"/>
          </a:xfrm>
          <a:prstGeom prst="line">
            <a:avLst/>
          </a:prstGeom>
          <a:ln w="28575" cap="flat">
            <a:solidFill>
              <a:srgbClr val="7B7E9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7082573" y="1315323"/>
            <a:ext cx="176727" cy="123709"/>
          </a:xfrm>
          <a:custGeom>
            <a:avLst/>
            <a:gdLst/>
            <a:ahLst/>
            <a:cxnLst/>
            <a:rect l="l" t="t" r="r" b="b"/>
            <a:pathLst>
              <a:path w="176727" h="123709">
                <a:moveTo>
                  <a:pt x="0" y="0"/>
                </a:moveTo>
                <a:lnTo>
                  <a:pt x="176727" y="0"/>
                </a:lnTo>
                <a:lnTo>
                  <a:pt x="176727" y="123709"/>
                </a:lnTo>
                <a:lnTo>
                  <a:pt x="0" y="123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600950" y="9000490"/>
            <a:ext cx="3086100" cy="252095"/>
            <a:chOff x="0" y="0"/>
            <a:chExt cx="812800" cy="663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6395"/>
            </a:xfrm>
            <a:custGeom>
              <a:avLst/>
              <a:gdLst/>
              <a:ahLst/>
              <a:cxnLst/>
              <a:rect l="l" t="t" r="r" b="b"/>
              <a:pathLst>
                <a:path w="812800" h="66395">
                  <a:moveTo>
                    <a:pt x="33198" y="0"/>
                  </a:moveTo>
                  <a:lnTo>
                    <a:pt x="779602" y="0"/>
                  </a:lnTo>
                  <a:cubicBezTo>
                    <a:pt x="788407" y="0"/>
                    <a:pt x="796851" y="3498"/>
                    <a:pt x="803077" y="9723"/>
                  </a:cubicBezTo>
                  <a:cubicBezTo>
                    <a:pt x="809302" y="15949"/>
                    <a:pt x="812800" y="24393"/>
                    <a:pt x="812800" y="33198"/>
                  </a:cubicBezTo>
                  <a:lnTo>
                    <a:pt x="812800" y="33198"/>
                  </a:lnTo>
                  <a:cubicBezTo>
                    <a:pt x="812800" y="42002"/>
                    <a:pt x="809302" y="50446"/>
                    <a:pt x="803077" y="56672"/>
                  </a:cubicBezTo>
                  <a:cubicBezTo>
                    <a:pt x="796851" y="62898"/>
                    <a:pt x="788407" y="66395"/>
                    <a:pt x="779602" y="66395"/>
                  </a:cubicBezTo>
                  <a:lnTo>
                    <a:pt x="33198" y="66395"/>
                  </a:lnTo>
                  <a:cubicBezTo>
                    <a:pt x="24393" y="66395"/>
                    <a:pt x="15949" y="62898"/>
                    <a:pt x="9723" y="56672"/>
                  </a:cubicBezTo>
                  <a:cubicBezTo>
                    <a:pt x="3498" y="50446"/>
                    <a:pt x="0" y="42002"/>
                    <a:pt x="0" y="33198"/>
                  </a:cubicBezTo>
                  <a:lnTo>
                    <a:pt x="0" y="33198"/>
                  </a:lnTo>
                  <a:cubicBezTo>
                    <a:pt x="0" y="24393"/>
                    <a:pt x="3498" y="15949"/>
                    <a:pt x="9723" y="9723"/>
                  </a:cubicBezTo>
                  <a:cubicBezTo>
                    <a:pt x="15949" y="3498"/>
                    <a:pt x="24393" y="0"/>
                    <a:pt x="331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7B7E9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104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213030"/>
            <a:ext cx="2950838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PROPOSAL PORTOFOLIO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962390"/>
            <a:ext cx="3615593" cy="2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WWW.AMINUDINAZ.ID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83041" y="8962390"/>
            <a:ext cx="721918" cy="2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570" y="4098855"/>
            <a:ext cx="16572859" cy="1716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0"/>
              </a:lnSpc>
            </a:pPr>
            <a:r>
              <a:rPr lang="en-US" sz="14400" b="1">
                <a:solidFill>
                  <a:srgbClr val="3C3E4B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TERIMA KASIH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9188" y="5645855"/>
            <a:ext cx="1324962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46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PORTOFOLIO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282</Words>
  <Application>Microsoft Macintosh PowerPoint</Application>
  <PresentationFormat>Custom</PresentationFormat>
  <Paragraphs>54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RoxboroughCF Bold</vt:lpstr>
      <vt:lpstr>Lato</vt:lpstr>
      <vt:lpstr>Lato Bold</vt:lpstr>
      <vt:lpstr>Lato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Proposal Portofolio Minimalis Putih</dc:title>
  <cp:lastModifiedBy>Microsoft Office User</cp:lastModifiedBy>
  <cp:revision>3</cp:revision>
  <dcterms:created xsi:type="dcterms:W3CDTF">2006-08-16T00:00:00Z</dcterms:created>
  <dcterms:modified xsi:type="dcterms:W3CDTF">2025-08-09T07:06:55Z</dcterms:modified>
  <dc:identifier>DAGvfiHrvb8</dc:identifier>
</cp:coreProperties>
</file>